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1432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</a:t>
            </a:r>
            <a:r>
              <a:rPr lang="bg-BG" sz="2400" dirty="0" smtClean="0"/>
              <a:t>код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</a:t>
            </a:r>
            <a:r>
              <a:rPr lang="bg-BG" sz="2400" dirty="0" smtClean="0"/>
              <a:t>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5512</TotalTime>
  <Words>3576</Words>
  <Application>Microsoft Office PowerPoint</Application>
  <PresentationFormat>On-screen Show (4:3)</PresentationFormat>
  <Paragraphs>460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585</cp:revision>
  <dcterms:created xsi:type="dcterms:W3CDTF">2007-12-08T16:03:35Z</dcterms:created>
  <dcterms:modified xsi:type="dcterms:W3CDTF">2013-12-03T05:57:10Z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